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131E2B0-A08D-4DB0-8AD4-E049E96D1997}">
  <a:tblStyle styleId="{9131E2B0-A08D-4DB0-8AD4-E049E96D199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c06fcd1f8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6c06fcd1f8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d952ccb0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6d952ccb0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e63f7c31a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e63f7c31a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{9131E2B0-A08D-4DB0-8AD4-E049E96D1997}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America: A Da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{9131E2B0-A08D-4DB0-8AD4-E049E96D1997}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the 16th president of the United States, serving from 1861 until his assassination in 1865; he led the United States through the American Civil War and played a major role in the abolition of slavery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“Lincoln jotted down notes and private musings on public issues, but he kept no diary and wrote few personal letters… In some ways, the private Lincoln will forever remain elusive; to plumb his thoughts we must rely on his actions and his public letters and addresses… Like any politician, he said things for strategic reasons. Moreover, his views changed over time.”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Eric Foner,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Fiery Trial: Abraham Lincoln and American Slavery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2011.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America: A Da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Abraham Lincoln</a:t>
            </a:r>
            <a:endParaRPr b="1" sz="29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idx="2" type="body"/>
          </p:nvPr>
        </p:nvSpPr>
        <p:spPr>
          <a:xfrm>
            <a:off x="470450" y="178525"/>
            <a:ext cx="4302600" cy="424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5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500">
                <a:latin typeface="Inter"/>
                <a:ea typeface="Inter"/>
                <a:cs typeface="Inter"/>
                <a:sym typeface="Inter"/>
              </a:rPr>
              <a:t>Abraham Lincoln is often remembered as one of the </a:t>
            </a:r>
            <a:r>
              <a:rPr i="1" lang="en" sz="1500">
                <a:latin typeface="Inter"/>
                <a:ea typeface="Inter"/>
                <a:cs typeface="Inter"/>
                <a:sym typeface="Inter"/>
              </a:rPr>
              <a:t>greatest presidents. What do you think makes a leader great? In what ways do you think Lincoln showed leadership during a time of national crisis?</a:t>
            </a:r>
            <a:endParaRPr b="1" i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5005225" y="3633600"/>
            <a:ext cx="38877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“Lincoln’s Last Warning,” in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Harper’s Weekly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October 11, 1862. Library of Congress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Text: “Now if you don’t come down, I’ll cut the Tree from under you.”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5813" y="127500"/>
            <a:ext cx="3086525" cy="356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